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3" r:id="rId3"/>
    <p:sldId id="260" r:id="rId4"/>
    <p:sldId id="263" r:id="rId5"/>
    <p:sldId id="264" r:id="rId6"/>
    <p:sldId id="269" r:id="rId7"/>
    <p:sldId id="271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D82CE-6D63-4D35-B6E9-26E760D53C44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7.jpeg"/><Relationship Id="rId11" Type="http://schemas.openxmlformats.org/officeDocument/2006/relationships/image" Target="../media/image2.png"/><Relationship Id="rId5" Type="http://schemas.openxmlformats.org/officeDocument/2006/relationships/audio" Target="../media/audio4.wav"/><Relationship Id="rId10" Type="http://schemas.openxmlformats.org/officeDocument/2006/relationships/slide" Target="slide5.xml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16.png"/><Relationship Id="rId3" Type="http://schemas.openxmlformats.org/officeDocument/2006/relationships/audio" Target="../media/audio6.wav"/><Relationship Id="rId7" Type="http://schemas.openxmlformats.org/officeDocument/2006/relationships/image" Target="../media/image4.jpeg"/><Relationship Id="rId12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2.jpeg"/><Relationship Id="rId11" Type="http://schemas.openxmlformats.org/officeDocument/2006/relationships/image" Target="../media/image14.png"/><Relationship Id="rId5" Type="http://schemas.openxmlformats.org/officeDocument/2006/relationships/audio" Target="../media/audio2.wav"/><Relationship Id="rId10" Type="http://schemas.openxmlformats.org/officeDocument/2006/relationships/image" Target="../media/image13.gif"/><Relationship Id="rId4" Type="http://schemas.openxmlformats.org/officeDocument/2006/relationships/audio" Target="../media/audio7.wav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8.png"/><Relationship Id="rId3" Type="http://schemas.openxmlformats.org/officeDocument/2006/relationships/audio" Target="../media/audio9.wav"/><Relationship Id="rId7" Type="http://schemas.openxmlformats.org/officeDocument/2006/relationships/image" Target="../media/image4.jpe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7.jpeg"/><Relationship Id="rId11" Type="http://schemas.openxmlformats.org/officeDocument/2006/relationships/image" Target="../media/image9.png"/><Relationship Id="rId5" Type="http://schemas.openxmlformats.org/officeDocument/2006/relationships/audio" Target="../media/audio11.wav"/><Relationship Id="rId10" Type="http://schemas.openxmlformats.org/officeDocument/2006/relationships/image" Target="../media/image8.png"/><Relationship Id="rId4" Type="http://schemas.openxmlformats.org/officeDocument/2006/relationships/audio" Target="../media/audio10.wav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13.wav"/><Relationship Id="rId7" Type="http://schemas.openxmlformats.org/officeDocument/2006/relationships/image" Target="../media/image4.jpe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9.jpeg"/><Relationship Id="rId11" Type="http://schemas.openxmlformats.org/officeDocument/2006/relationships/image" Target="../media/image13.gif"/><Relationship Id="rId5" Type="http://schemas.openxmlformats.org/officeDocument/2006/relationships/audio" Target="../media/audio3.wav"/><Relationship Id="rId10" Type="http://schemas.openxmlformats.org/officeDocument/2006/relationships/image" Target="../media/image21.png"/><Relationship Id="rId4" Type="http://schemas.openxmlformats.org/officeDocument/2006/relationships/audio" Target="../media/audio2.wav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7.wav"/><Relationship Id="rId7" Type="http://schemas.openxmlformats.org/officeDocument/2006/relationships/image" Target="../media/image4.jpe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22.jpeg"/><Relationship Id="rId11" Type="http://schemas.openxmlformats.org/officeDocument/2006/relationships/image" Target="../media/image25.png"/><Relationship Id="rId5" Type="http://schemas.openxmlformats.org/officeDocument/2006/relationships/audio" Target="../media/audio15.wav"/><Relationship Id="rId10" Type="http://schemas.openxmlformats.org/officeDocument/2006/relationships/image" Target="../media/image24.png"/><Relationship Id="rId4" Type="http://schemas.openxmlformats.org/officeDocument/2006/relationships/audio" Target="../media/audio11.wav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18.png"/><Relationship Id="rId3" Type="http://schemas.openxmlformats.org/officeDocument/2006/relationships/audio" Target="../media/audio11.wav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22.jpeg"/><Relationship Id="rId11" Type="http://schemas.openxmlformats.org/officeDocument/2006/relationships/image" Target="../media/image28.gif"/><Relationship Id="rId5" Type="http://schemas.openxmlformats.org/officeDocument/2006/relationships/audio" Target="../media/audio3.wav"/><Relationship Id="rId10" Type="http://schemas.openxmlformats.org/officeDocument/2006/relationships/image" Target="../media/image27.gif"/><Relationship Id="rId4" Type="http://schemas.openxmlformats.org/officeDocument/2006/relationships/audio" Target="../media/audio17.wav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9.wav"/><Relationship Id="rId7" Type="http://schemas.openxmlformats.org/officeDocument/2006/relationships/image" Target="../media/image4.jpe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29.jpeg"/><Relationship Id="rId11" Type="http://schemas.openxmlformats.org/officeDocument/2006/relationships/image" Target="../media/image21.png"/><Relationship Id="rId5" Type="http://schemas.openxmlformats.org/officeDocument/2006/relationships/audio" Target="../media/audio13.wav"/><Relationship Id="rId10" Type="http://schemas.openxmlformats.org/officeDocument/2006/relationships/image" Target="../media/image30.png"/><Relationship Id="rId4" Type="http://schemas.openxmlformats.org/officeDocument/2006/relationships/audio" Target="../media/audio19.wav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55166" y="500043"/>
            <a:ext cx="503147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Номинация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«Презентация в детском саду»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1571612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«Дорожные знаки в стихах  и загадках»</a:t>
            </a:r>
            <a:endParaRPr lang="ru-RU" sz="36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6049" y="5786454"/>
            <a:ext cx="737951" cy="107154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12609" y="2285992"/>
            <a:ext cx="4289957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ookman Old Style" pitchFamily="18" charset="0"/>
              </a:rPr>
              <a:t>Интерактивный тест</a:t>
            </a:r>
            <a:endParaRPr lang="ru-RU" sz="24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6776" y="5715016"/>
            <a:ext cx="737951" cy="10715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3240" y="500042"/>
            <a:ext cx="290015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Инструкция</a:t>
            </a:r>
            <a:endParaRPr lang="ru-RU" sz="32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6" name="Овал 5">
            <a:hlinkClick r:id="" action="ppaction://hlinkshowjump?jump=endshow"/>
          </p:cNvPr>
          <p:cNvSpPr/>
          <p:nvPr/>
        </p:nvSpPr>
        <p:spPr>
          <a:xfrm>
            <a:off x="4000496" y="5214950"/>
            <a:ext cx="1285884" cy="57150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Выход</a:t>
            </a:r>
            <a:endParaRPr lang="ru-RU" sz="2000" b="1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1928794" y="1071546"/>
            <a:ext cx="5929354" cy="3571900"/>
          </a:xfrm>
          <a:prstGeom prst="wedgeRectCallout">
            <a:avLst>
              <a:gd name="adj1" fmla="val -42738"/>
              <a:gd name="adj2" fmla="val 66640"/>
            </a:avLst>
          </a:prstGeom>
          <a:blipFill>
            <a:blip r:embed="rId5" cstate="print"/>
            <a:tile tx="0" ty="0" sx="100000" sy="100000" flip="none" algn="tl"/>
          </a:blip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857496"/>
            <a:ext cx="541176" cy="785818"/>
          </a:xfrm>
          <a:prstGeom prst="rect">
            <a:avLst/>
          </a:prstGeom>
          <a:noFill/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928794" y="1071546"/>
            <a:ext cx="585791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♦ Триггер «Дорожный знак»: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щелчок по триггеру - выбор ответа: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неправильный ответ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исчезновение знака, 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сопровождение;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правильный ответ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мигание знака, речевое сопровождение.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" name="Рисунок 2" descr="C:\Documents and Settings\Admin\Мои документы\Мои рисунки\дорожные знаки\стоп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1142984"/>
            <a:ext cx="5238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929318" y="3143248"/>
            <a:ext cx="4571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♦ Кнопка перехода на следующий слайд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8794" y="3571876"/>
            <a:ext cx="22250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♦ Кнопка «Выход»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Объект 2"/>
          <p:cNvPicPr>
            <a:picLocks noChangeArrowheads="1"/>
          </p:cNvPicPr>
          <p:nvPr/>
        </p:nvPicPr>
        <p:blipFill>
          <a:blip r:embed="rId7" cstate="print"/>
          <a:srcRect l="-1474" t="-4709" r="-1424" b="-6815"/>
          <a:stretch>
            <a:fillRect/>
          </a:stretch>
        </p:blipFill>
        <p:spPr bwMode="auto">
          <a:xfrm>
            <a:off x="4214810" y="3643314"/>
            <a:ext cx="5413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000496" y="4048788"/>
            <a:ext cx="17658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УДАЧИ!!!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6"/>
          <p:cNvSpPr/>
          <p:nvPr/>
        </p:nvSpPr>
        <p:spPr>
          <a:xfrm>
            <a:off x="571472" y="714356"/>
            <a:ext cx="4572032" cy="2071702"/>
          </a:xfrm>
          <a:prstGeom prst="wedgeRectCallout">
            <a:avLst>
              <a:gd name="adj1" fmla="val -20499"/>
              <a:gd name="adj2" fmla="val 131181"/>
            </a:avLst>
          </a:prstGeom>
          <a:blipFill>
            <a:blip r:embed="rId7" cstate="print"/>
            <a:tile tx="0" ty="0" sx="100000" sy="100000" flip="none" algn="tl"/>
          </a:blip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2910" y="886881"/>
            <a:ext cx="435771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Этот знак ну очень строгий,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Коль стоит он на дороге.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Говорит он нам: "Друзья,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Ездить здесь совсем нельзя!"</a:t>
            </a:r>
          </a:p>
        </p:txBody>
      </p:sp>
      <p:pic>
        <p:nvPicPr>
          <p:cNvPr id="5124" name="Picture 4" descr="C:\Documents and Settings\Admin\Мои документы\Мои рисунки\ПДД\Запрещающие знаки\въезд запрещён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3583" y="4500570"/>
            <a:ext cx="1571636" cy="1571636"/>
          </a:xfrm>
          <a:prstGeom prst="rect">
            <a:avLst/>
          </a:prstGeom>
          <a:noFill/>
        </p:spPr>
      </p:pic>
      <p:pic>
        <p:nvPicPr>
          <p:cNvPr id="5125" name="Picture 5" descr="C:\Documents and Settings\Admin\Мои документы\Мои рисунки\ПДД\Запрещающие знаки\Движение без остановки запрещено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13583" y="2500306"/>
            <a:ext cx="1616069" cy="1616069"/>
          </a:xfrm>
          <a:prstGeom prst="rect">
            <a:avLst/>
          </a:prstGeom>
          <a:noFill/>
        </p:spPr>
      </p:pic>
      <p:pic>
        <p:nvPicPr>
          <p:cNvPr id="16" name="Picture 13" descr="C:\Documents and Settings\Admin\Рабочий стол\Рисунок1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85172" y="5857892"/>
            <a:ext cx="639555" cy="928670"/>
          </a:xfrm>
          <a:prstGeom prst="rect">
            <a:avLst/>
          </a:prstGeom>
          <a:noFill/>
        </p:spPr>
      </p:pic>
      <p:pic>
        <p:nvPicPr>
          <p:cNvPr id="19457" name="Picture 1" descr="C:\Documents and Settings\Admin\Рабочий стол\ПДД\Запрещающие знаки\движение запрещено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13583" y="571480"/>
            <a:ext cx="1571636" cy="1571636"/>
          </a:xfrm>
          <a:prstGeom prst="rect">
            <a:avLst/>
          </a:prstGeom>
          <a:noFill/>
        </p:spPr>
      </p:pic>
      <p:pic>
        <p:nvPicPr>
          <p:cNvPr id="17" name="2.wav">
            <a:hlinkClick r:id="" action="ppaction://media"/>
          </p:cNvPr>
          <p:cNvPicPr>
            <a:picLocks noRot="1" noChangeAspect="1"/>
          </p:cNvPicPr>
          <p:nvPr>
            <a:wavAudioFile r:embed="rId1" name="2.wav"/>
          </p:nvPr>
        </p:nvPicPr>
        <p:blipFill>
          <a:blip r:embed="rId13" cstate="print"/>
          <a:stretch>
            <a:fillRect/>
          </a:stretch>
        </p:blipFill>
        <p:spPr>
          <a:xfrm>
            <a:off x="-50009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ты хорошо подума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 угада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умниц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7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6"/>
          <p:cNvSpPr/>
          <p:nvPr/>
        </p:nvSpPr>
        <p:spPr>
          <a:xfrm>
            <a:off x="571472" y="714356"/>
            <a:ext cx="4572032" cy="2071702"/>
          </a:xfrm>
          <a:prstGeom prst="wedgeRectCallout">
            <a:avLst>
              <a:gd name="adj1" fmla="val -20499"/>
              <a:gd name="adj2" fmla="val 131181"/>
            </a:avLst>
          </a:prstGeom>
          <a:blipFill>
            <a:blip r:embed="rId7" cstate="print"/>
            <a:tile tx="0" ty="0" sx="100000" sy="100000" flip="none" algn="tl"/>
          </a:blip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2910" y="886881"/>
            <a:ext cx="435771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наземный переход,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Ходит целый день народ.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Ты, водитель, не грусти,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Пешехода пропусти!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3" descr="C:\Documents and Settings\Admin\Рабочий стол\Рисунок1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5172" y="5857892"/>
            <a:ext cx="639555" cy="928670"/>
          </a:xfrm>
          <a:prstGeom prst="rect">
            <a:avLst/>
          </a:prstGeom>
          <a:noFill/>
        </p:spPr>
      </p:pic>
      <p:pic>
        <p:nvPicPr>
          <p:cNvPr id="16385" name="Picture 1" descr="C:\Documents and Settings\Admin\Рабочий стол\ПДД\Информационно-указательные знаки\Пешеходный переход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6500826" y="357166"/>
            <a:ext cx="1785950" cy="1758462"/>
          </a:xfrm>
          <a:prstGeom prst="rect">
            <a:avLst/>
          </a:prstGeom>
          <a:noFill/>
        </p:spPr>
      </p:pic>
      <p:pic>
        <p:nvPicPr>
          <p:cNvPr id="16387" name="Picture 3" descr="C:\Documents and Settings\Admin\Рабочий стол\ПДД\дорожные знаки1\23а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72264" y="2357430"/>
            <a:ext cx="1785950" cy="1785950"/>
          </a:xfrm>
          <a:prstGeom prst="rect">
            <a:avLst/>
          </a:prstGeom>
          <a:noFill/>
        </p:spPr>
      </p:pic>
      <p:pic>
        <p:nvPicPr>
          <p:cNvPr id="16388" name="Picture 4" descr="C:\Documents and Settings\Admin\Рабочий стол\ПДД\Информационно-указательные знаки\Подземный пешеходный переход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72264" y="4429132"/>
            <a:ext cx="1726019" cy="1714512"/>
          </a:xfrm>
          <a:prstGeom prst="rect">
            <a:avLst/>
          </a:prstGeom>
          <a:noFill/>
        </p:spPr>
      </p:pic>
      <p:pic>
        <p:nvPicPr>
          <p:cNvPr id="17" name="5.wav">
            <a:hlinkClick r:id="" action="ppaction://media"/>
          </p:cNvPr>
          <p:cNvPicPr>
            <a:picLocks noRot="1" noChangeAspect="1"/>
          </p:cNvPicPr>
          <p:nvPr>
            <a:wavAudioFile r:embed="rId1" name="5.wav"/>
          </p:nvPr>
        </p:nvPicPr>
        <p:blipFill>
          <a:blip r:embed="rId13" cstate="print"/>
          <a:stretch>
            <a:fillRect/>
          </a:stretch>
        </p:blipFill>
        <p:spPr>
          <a:xfrm>
            <a:off x="-50009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елест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подума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ты хорошо подума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8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793"/>
            </a:avLst>
          </a:prstGeom>
          <a:solidFill>
            <a:srgbClr val="C495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571472" y="714356"/>
            <a:ext cx="4572032" cy="2071702"/>
          </a:xfrm>
          <a:prstGeom prst="wedgeRectCallout">
            <a:avLst>
              <a:gd name="adj1" fmla="val -20499"/>
              <a:gd name="adj2" fmla="val 131181"/>
            </a:avLst>
          </a:prstGeom>
          <a:blipFill>
            <a:blip r:embed="rId7" cstate="print"/>
            <a:tile tx="0" ty="0" sx="100000" sy="100000" flip="none" algn="tl"/>
          </a:blip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886881"/>
            <a:ext cx="44291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Ты, шофер, не торопись,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Видишь знак, остановись!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Прежде чем продолжить путь,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Осмотреться не забудь.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3" descr="C:\Documents and Settings\Admin\Рабочий стол\Рисунок1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5172" y="5857892"/>
            <a:ext cx="639555" cy="928670"/>
          </a:xfrm>
          <a:prstGeom prst="rect">
            <a:avLst/>
          </a:prstGeom>
          <a:noFill/>
        </p:spPr>
      </p:pic>
      <p:pic>
        <p:nvPicPr>
          <p:cNvPr id="13" name="Picture 4" descr="C:\Documents and Settings\Admin\Мои документы\Мои рисунки\ПДД\Запрещающие знаки\въезд запрещён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43702" y="500042"/>
            <a:ext cx="1571636" cy="1571636"/>
          </a:xfrm>
          <a:prstGeom prst="rect">
            <a:avLst/>
          </a:prstGeom>
          <a:noFill/>
        </p:spPr>
      </p:pic>
      <p:pic>
        <p:nvPicPr>
          <p:cNvPr id="14" name="Picture 5" descr="C:\Documents and Settings\Admin\Мои документы\Мои рисунки\ПДД\Запрещающие знаки\Движение без остановки запрещено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43702" y="2500306"/>
            <a:ext cx="1616069" cy="1616069"/>
          </a:xfrm>
          <a:prstGeom prst="rect">
            <a:avLst/>
          </a:prstGeom>
          <a:noFill/>
        </p:spPr>
      </p:pic>
      <p:pic>
        <p:nvPicPr>
          <p:cNvPr id="15" name="Picture 1" descr="C:\Documents and Settings\Admin\Рабочий стол\ПДД\Запрещающие знаки\движение запрещено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15140" y="4500570"/>
            <a:ext cx="1571636" cy="1571636"/>
          </a:xfrm>
          <a:prstGeom prst="rect">
            <a:avLst/>
          </a:prstGeom>
          <a:noFill/>
        </p:spPr>
      </p:pic>
      <p:pic>
        <p:nvPicPr>
          <p:cNvPr id="19" name="6.wav">
            <a:hlinkClick r:id="" action="ppaction://media"/>
          </p:cNvPr>
          <p:cNvPicPr>
            <a:picLocks noRot="1" noChangeAspect="1"/>
          </p:cNvPicPr>
          <p:nvPr>
            <a:wavAudioFile r:embed="rId1" name="6.wav"/>
          </p:nvPr>
        </p:nvPicPr>
        <p:blipFill>
          <a:blip r:embed="rId13" cstate="print"/>
          <a:stretch>
            <a:fillRect/>
          </a:stretch>
        </p:blipFill>
        <p:spPr>
          <a:xfrm>
            <a:off x="-50009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думай ещё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замечате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6"/>
          <p:cNvSpPr/>
          <p:nvPr/>
        </p:nvSpPr>
        <p:spPr>
          <a:xfrm>
            <a:off x="571472" y="714356"/>
            <a:ext cx="4572032" cy="2071702"/>
          </a:xfrm>
          <a:prstGeom prst="wedgeRectCallout">
            <a:avLst>
              <a:gd name="adj1" fmla="val -20499"/>
              <a:gd name="adj2" fmla="val 131181"/>
            </a:avLst>
          </a:prstGeom>
          <a:blipFill>
            <a:blip r:embed="rId7" cstate="print"/>
            <a:tile tx="0" ty="0" sx="100000" sy="100000" flip="none" algn="tl"/>
          </a:blip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886881"/>
            <a:ext cx="44291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Посреди дороги дети,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всегда за них в ответе.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 не плакал их родитель,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Будь внимательней, водитель!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3" descr="C:\Documents and Settings\Admin\Рабочий стол\Рисунок1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5172" y="5857892"/>
            <a:ext cx="639555" cy="928670"/>
          </a:xfrm>
          <a:prstGeom prst="rect">
            <a:avLst/>
          </a:prstGeom>
          <a:noFill/>
        </p:spPr>
      </p:pic>
      <p:pic>
        <p:nvPicPr>
          <p:cNvPr id="9217" name="Picture 1" descr="C:\Documents and Settings\Admin\Рабочий стол\ПДД\дорожные знаки1\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57950" y="357166"/>
            <a:ext cx="1938454" cy="1714512"/>
          </a:xfrm>
          <a:prstGeom prst="rect">
            <a:avLst/>
          </a:prstGeom>
          <a:noFill/>
        </p:spPr>
      </p:pic>
      <p:pic>
        <p:nvPicPr>
          <p:cNvPr id="9218" name="Picture 2" descr="C:\Documents and Settings\Admin\Рабочий стол\ПДД\дорожные знаки1\10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388" y="4421176"/>
            <a:ext cx="1952625" cy="1735155"/>
          </a:xfrm>
          <a:prstGeom prst="rect">
            <a:avLst/>
          </a:prstGeom>
          <a:noFill/>
        </p:spPr>
      </p:pic>
      <p:pic>
        <p:nvPicPr>
          <p:cNvPr id="13" name="Picture 1" descr="C:\Documents and Settings\Admin\Рабочий стол\ПДД\Информационно-указательные знаки\Пешеходный переход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6500826" y="2428868"/>
            <a:ext cx="1785950" cy="1758462"/>
          </a:xfrm>
          <a:prstGeom prst="rect">
            <a:avLst/>
          </a:prstGeom>
          <a:noFill/>
        </p:spPr>
      </p:pic>
      <p:pic>
        <p:nvPicPr>
          <p:cNvPr id="17" name="9.wav">
            <a:hlinkClick r:id="" action="ppaction://media"/>
          </p:cNvPr>
          <p:cNvPicPr>
            <a:picLocks noRot="1" noChangeAspect="1"/>
          </p:cNvPicPr>
          <p:nvPr>
            <a:wavAudioFile r:embed="rId1" name="9.wav"/>
          </p:nvPr>
        </p:nvPicPr>
        <p:blipFill>
          <a:blip r:embed="rId12" cstate="print"/>
          <a:stretch>
            <a:fillRect/>
          </a:stretch>
        </p:blipFill>
        <p:spPr>
          <a:xfrm>
            <a:off x="-50009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ты хорошо подума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не угада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6"/>
          <p:cNvSpPr/>
          <p:nvPr/>
        </p:nvSpPr>
        <p:spPr>
          <a:xfrm>
            <a:off x="571472" y="714356"/>
            <a:ext cx="4714908" cy="2071702"/>
          </a:xfrm>
          <a:prstGeom prst="wedgeRectCallout">
            <a:avLst>
              <a:gd name="adj1" fmla="val -20499"/>
              <a:gd name="adj2" fmla="val 131181"/>
            </a:avLst>
          </a:prstGeom>
          <a:blipFill>
            <a:blip r:embed="rId7" cstate="print"/>
            <a:tile tx="0" ty="0" sx="100000" sy="100000" flip="none" algn="tl"/>
          </a:blip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00034" y="886881"/>
            <a:ext cx="47149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Эй, водитель, не зевай!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Ходит впереди трамвай.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Ты притормози немножко,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Уступи ему дорожку.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3" descr="C:\Documents and Settings\Admin\Рабочий стол\Рисунок1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5172" y="5857892"/>
            <a:ext cx="639555" cy="928670"/>
          </a:xfrm>
          <a:prstGeom prst="rect">
            <a:avLst/>
          </a:prstGeom>
          <a:noFill/>
        </p:spPr>
      </p:pic>
      <p:pic>
        <p:nvPicPr>
          <p:cNvPr id="7171" name="Picture 3" descr="C:\Documents and Settings\Admin\Рабочий стол\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8" y="4452432"/>
            <a:ext cx="2071702" cy="1834088"/>
          </a:xfrm>
          <a:prstGeom prst="rect">
            <a:avLst/>
          </a:prstGeom>
          <a:noFill/>
        </p:spPr>
      </p:pic>
      <p:pic>
        <p:nvPicPr>
          <p:cNvPr id="7173" name="Picture 5" descr="C:\Documents and Settings\Admin\Рабочий стол\ПДД\дорожные знаки1\1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99239" y="285728"/>
            <a:ext cx="2030413" cy="1809750"/>
          </a:xfrm>
          <a:prstGeom prst="rect">
            <a:avLst/>
          </a:prstGeom>
          <a:noFill/>
        </p:spPr>
      </p:pic>
      <p:pic>
        <p:nvPicPr>
          <p:cNvPr id="7174" name="Picture 6" descr="C:\Documents and Settings\Admin\Рабочий стол\ПДД\дорожные знаки1\7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86512" y="2214554"/>
            <a:ext cx="2286016" cy="2032515"/>
          </a:xfrm>
          <a:prstGeom prst="rect">
            <a:avLst/>
          </a:prstGeom>
          <a:noFill/>
        </p:spPr>
      </p:pic>
      <p:pic>
        <p:nvPicPr>
          <p:cNvPr id="17" name="11.wav">
            <a:hlinkClick r:id="" action="ppaction://media"/>
          </p:cNvPr>
          <p:cNvPicPr>
            <a:picLocks noRot="1" noChangeAspect="1"/>
          </p:cNvPicPr>
          <p:nvPr>
            <a:wavAudioFile r:embed="rId1" name="11.wav"/>
          </p:nvPr>
        </p:nvPicPr>
        <p:blipFill>
          <a:blip r:embed="rId12" cstate="print"/>
          <a:stretch>
            <a:fillRect/>
          </a:stretch>
        </p:blipFill>
        <p:spPr>
          <a:xfrm>
            <a:off x="-44770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дума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6"/>
          <p:cNvSpPr/>
          <p:nvPr/>
        </p:nvSpPr>
        <p:spPr>
          <a:xfrm>
            <a:off x="571472" y="714356"/>
            <a:ext cx="4572032" cy="2071702"/>
          </a:xfrm>
          <a:prstGeom prst="wedgeRectCallout">
            <a:avLst>
              <a:gd name="adj1" fmla="val -20499"/>
              <a:gd name="adj2" fmla="val 131181"/>
            </a:avLst>
          </a:prstGeom>
          <a:blipFill>
            <a:blip r:embed="rId7" cstate="print"/>
            <a:tile tx="0" ty="0" sx="100000" sy="100000" flip="none" algn="tl"/>
          </a:blip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2910" y="886881"/>
            <a:ext cx="435771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Коль водитель вышел весь,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Ставит он машину здесь,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Чтоб, не нужная ему,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мешала никому.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3" descr="C:\Documents and Settings\Admin\Рабочий стол\Рисунок1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5172" y="5857892"/>
            <a:ext cx="639555" cy="928670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ПДД\Информационно-указательные знаки\Место стоянки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15140" y="2357430"/>
            <a:ext cx="1643064" cy="1643064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ПДД\Информационно-указательные знаки\Жилая зона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29454" y="4357694"/>
            <a:ext cx="1306364" cy="1857388"/>
          </a:xfrm>
          <a:prstGeom prst="rect">
            <a:avLst/>
          </a:prstGeom>
          <a:noFill/>
        </p:spPr>
      </p:pic>
      <p:pic>
        <p:nvPicPr>
          <p:cNvPr id="13" name="Picture 5" descr="C:\Documents and Settings\Admin\Мои документы\Мои рисунки\ПДД\Запрещающие знаки\Движение без остановки запрещено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15140" y="428604"/>
            <a:ext cx="1616069" cy="1616069"/>
          </a:xfrm>
          <a:prstGeom prst="rect">
            <a:avLst/>
          </a:prstGeom>
          <a:noFill/>
        </p:spPr>
      </p:pic>
      <p:pic>
        <p:nvPicPr>
          <p:cNvPr id="17" name="17.wav">
            <a:hlinkClick r:id="" action="ppaction://media"/>
          </p:cNvPr>
          <p:cNvPicPr>
            <a:picLocks noRot="1" noChangeAspect="1"/>
          </p:cNvPicPr>
          <p:nvPr>
            <a:wavAudioFile r:embed="rId1" name="17.wav"/>
          </p:nvPr>
        </p:nvPicPr>
        <p:blipFill>
          <a:blip r:embed="rId13" cstate="print"/>
          <a:stretch>
            <a:fillRect/>
          </a:stretch>
        </p:blipFill>
        <p:spPr>
          <a:xfrm>
            <a:off x="-50009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здоров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не угада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6"/>
          <p:cNvSpPr/>
          <p:nvPr/>
        </p:nvSpPr>
        <p:spPr>
          <a:xfrm>
            <a:off x="571472" y="714356"/>
            <a:ext cx="4572032" cy="2071702"/>
          </a:xfrm>
          <a:prstGeom prst="wedgeRectCallout">
            <a:avLst>
              <a:gd name="adj1" fmla="val -20499"/>
              <a:gd name="adj2" fmla="val 131181"/>
            </a:avLst>
          </a:prstGeom>
          <a:blipFill>
            <a:blip r:embed="rId7" cstate="print"/>
            <a:tile tx="0" ty="0" sx="100000" sy="100000" flip="none" algn="tl"/>
          </a:blip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2910" y="886881"/>
            <a:ext cx="435771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дождь и в ясную погоду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не ходят пешеходы.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Говорит им знак одно: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"Вам ходить запрещено!"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3" descr="C:\Documents and Settings\Admin\Рабочий стол\Рисунок1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5172" y="5857892"/>
            <a:ext cx="639555" cy="928670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ПДД\дорожные знаки1\23а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428604"/>
            <a:ext cx="1714512" cy="1714512"/>
          </a:xfrm>
          <a:prstGeom prst="rect">
            <a:avLst/>
          </a:prstGeom>
          <a:noFill/>
        </p:spPr>
      </p:pic>
      <p:pic>
        <p:nvPicPr>
          <p:cNvPr id="2053" name="Picture 5" descr="C:\Documents and Settings\Admin\Рабочий стол\ПДД\дорожные знаки1\1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72264" y="4357694"/>
            <a:ext cx="1849944" cy="1857388"/>
          </a:xfrm>
          <a:prstGeom prst="rect">
            <a:avLst/>
          </a:prstGeom>
          <a:noFill/>
        </p:spPr>
      </p:pic>
      <p:pic>
        <p:nvPicPr>
          <p:cNvPr id="2055" name="Picture 7" descr="C:\Documents and Settings\Admin\Рабочий стол\ПДД\дорожные знаки1\10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388" y="2357430"/>
            <a:ext cx="2024063" cy="1798637"/>
          </a:xfrm>
          <a:prstGeom prst="rect">
            <a:avLst/>
          </a:prstGeom>
          <a:noFill/>
        </p:spPr>
      </p:pic>
      <p:pic>
        <p:nvPicPr>
          <p:cNvPr id="10" name="18.wav">
            <a:hlinkClick r:id="" action="ppaction://media"/>
          </p:cNvPr>
          <p:cNvPicPr>
            <a:picLocks noRot="1" noChangeAspect="1"/>
          </p:cNvPicPr>
          <p:nvPr>
            <a:wavAudioFile r:embed="rId1" name="18.wav"/>
          </p:nvPr>
        </p:nvPicPr>
        <p:blipFill>
          <a:blip r:embed="rId12" cstate="print"/>
          <a:stretch>
            <a:fillRect/>
          </a:stretch>
        </p:blipFill>
        <p:spPr>
          <a:xfrm>
            <a:off x="-571536" y="64291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1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думай ещё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твет неверны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102</Words>
  <Application>Microsoft Office PowerPoint</Application>
  <PresentationFormat>Экран (4:3)</PresentationFormat>
  <Paragraphs>20</Paragraphs>
  <Slides>9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«Дорожные знаки в стихах и загадках»  Интерактивный тест</dc:title>
  <dc:creator>Nik@</dc:creator>
  <cp:lastModifiedBy>2</cp:lastModifiedBy>
  <cp:revision>158</cp:revision>
  <dcterms:created xsi:type="dcterms:W3CDTF">2012-04-18T08:22:00Z</dcterms:created>
  <dcterms:modified xsi:type="dcterms:W3CDTF">2014-12-02T14:00:54Z</dcterms:modified>
</cp:coreProperties>
</file>